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B20FF-EDEA-446F-A0D7-500F4F79C7D3}" v="2" dt="2026-04-27T12:22:12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8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 Närvä" userId="039d4010-a7e7-4279-af87-508489f14fca" providerId="ADAL" clId="{D75D4887-CFB4-4D6A-97E0-DAE8E2DCA38D}"/>
    <pc:docChg chg="modSld">
      <pc:chgData name="Sini Närvä" userId="039d4010-a7e7-4279-af87-508489f14fca" providerId="ADAL" clId="{D75D4887-CFB4-4D6A-97E0-DAE8E2DCA38D}" dt="2026-04-27T12:22:25.281" v="13" actId="403"/>
      <pc:docMkLst>
        <pc:docMk/>
      </pc:docMkLst>
      <pc:sldChg chg="modSp mod">
        <pc:chgData name="Sini Närvä" userId="039d4010-a7e7-4279-af87-508489f14fca" providerId="ADAL" clId="{D75D4887-CFB4-4D6A-97E0-DAE8E2DCA38D}" dt="2026-04-27T12:22:25.281" v="13" actId="403"/>
        <pc:sldMkLst>
          <pc:docMk/>
          <pc:sldMk cId="0" sldId="256"/>
        </pc:sldMkLst>
        <pc:spChg chg="mod">
          <ac:chgData name="Sini Närvä" userId="039d4010-a7e7-4279-af87-508489f14fca" providerId="ADAL" clId="{D75D4887-CFB4-4D6A-97E0-DAE8E2DCA38D}" dt="2026-04-27T12:22:25.281" v="13" actId="403"/>
          <ac:spMkLst>
            <pc:docMk/>
            <pc:sldMk cId="0" sldId="256"/>
            <ac:spMk id="9" creationId="{00000000-0000-0000-0000-000000000000}"/>
          </ac:spMkLst>
        </pc:spChg>
        <pc:spChg chg="mod">
          <ac:chgData name="Sini Närvä" userId="039d4010-a7e7-4279-af87-508489f14fca" providerId="ADAL" clId="{D75D4887-CFB4-4D6A-97E0-DAE8E2DCA38D}" dt="2026-04-27T12:21:29.105" v="7" actId="20577"/>
          <ac:spMkLst>
            <pc:docMk/>
            <pc:sldMk cId="0" sldId="256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9591" r="-3089" b="-3932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6161" y="4391633"/>
            <a:ext cx="6886986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Tule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mukaan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seuraamaan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yhdessä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>
              <a:lnSpc>
                <a:spcPts val="2940"/>
              </a:lnSpc>
            </a:pP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Voimaa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ruuasta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</a:t>
            </a:r>
            <a:r>
              <a:rPr lang="en-US" sz="21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webinaaria</a:t>
            </a:r>
            <a: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fi-FI" sz="2400" b="1" dirty="0"/>
              <a:t>Pähkinä purtavaksi - tiesitkö tämän ravitsemuksesta?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endParaRPr lang="en-US" sz="21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algn="l">
              <a:lnSpc>
                <a:spcPts val="3079"/>
              </a:lnSpc>
            </a:pPr>
            <a:endParaRPr lang="en-US"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1960"/>
              </a:lnSpc>
            </a:pPr>
            <a:r>
              <a:rPr lang="fi-FI" dirty="0"/>
              <a:t>Toukokuun Voimaa ruuasta -webinaarissa pureudumme paljon pohdittuihin ravitsemusaiheisiin kysymyksiin tietovisan muodossa. Voit osallistua tietovisaan chat-keskustelun kautta! Visailuun ei ole pakko osallistua, vaan voit tulla myös vain kuulolle, kun </a:t>
            </a:r>
            <a:r>
              <a:rPr lang="fi-FI" dirty="0" err="1"/>
              <a:t>Geryn</a:t>
            </a:r>
            <a:r>
              <a:rPr lang="fi-FI" dirty="0"/>
              <a:t> ravitsemusasiantuntijat vastaavat kysymyksiin perusteellisesti. Tule mukaan oppimaan uutta ja kertaamaan tuttua! </a:t>
            </a:r>
            <a:endParaRPr lang="en-US" sz="1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-27703" y="-7"/>
            <a:ext cx="7584205" cy="4234575"/>
            <a:chOff x="117958" y="146882"/>
            <a:chExt cx="10112273" cy="5646100"/>
          </a:xfrm>
        </p:grpSpPr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5321779" y="1024760"/>
              <a:ext cx="4768222" cy="4768222"/>
              <a:chOff x="0" y="0"/>
              <a:chExt cx="812800" cy="812800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24376" r="-25623"/>
                </a:stretch>
              </a:blip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V="1">
              <a:off x="1812452" y="-1547607"/>
              <a:ext cx="1106977" cy="4495966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4613924"/>
                  </a:moveTo>
                  <a:lnTo>
                    <a:pt x="1253866" y="4613924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4613924"/>
                  </a:lnTo>
                  <a:close/>
                </a:path>
              </a:pathLst>
            </a:custGeom>
            <a:blipFill>
              <a:blip r:embed="rId9"/>
              <a:stretch>
                <a:fillRect l="-668493" t="-25937" r="-15221" b="-2624"/>
              </a:stretch>
            </a:blip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59239" y="-1568935"/>
              <a:ext cx="1155176" cy="4586809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0"/>
                  </a:moveTo>
                  <a:lnTo>
                    <a:pt x="1253866" y="0"/>
                  </a:lnTo>
                  <a:lnTo>
                    <a:pt x="1253866" y="4613924"/>
                  </a:lnTo>
                  <a:lnTo>
                    <a:pt x="0" y="461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640599" t="-25424" r="-10416" b="-591"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15" name="Group 15"/>
            <p:cNvGrpSpPr>
              <a:grpSpLocks noGrp="1" noUngrp="1" noRot="1" noMove="1" noResize="1"/>
            </p:cNvGrpSpPr>
            <p:nvPr/>
          </p:nvGrpSpPr>
          <p:grpSpPr>
            <a:xfrm>
              <a:off x="5432959" y="853171"/>
              <a:ext cx="420920" cy="400695"/>
              <a:chOff x="0" y="0"/>
              <a:chExt cx="853826" cy="812800"/>
            </a:xfrm>
          </p:grpSpPr>
          <p:sp>
            <p:nvSpPr>
              <p:cNvPr id="16" name="Freeform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538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3826" h="812800">
                    <a:moveTo>
                      <a:pt x="426913" y="0"/>
                    </a:moveTo>
                    <a:cubicBezTo>
                      <a:pt x="191135" y="0"/>
                      <a:pt x="0" y="181951"/>
                      <a:pt x="0" y="406400"/>
                    </a:cubicBezTo>
                    <a:cubicBezTo>
                      <a:pt x="0" y="630849"/>
                      <a:pt x="191135" y="812800"/>
                      <a:pt x="426913" y="812800"/>
                    </a:cubicBezTo>
                    <a:cubicBezTo>
                      <a:pt x="662691" y="812800"/>
                      <a:pt x="853826" y="630849"/>
                      <a:pt x="853826" y="406400"/>
                    </a:cubicBezTo>
                    <a:cubicBezTo>
                      <a:pt x="853826" y="181951"/>
                      <a:pt x="662691" y="0"/>
                      <a:pt x="4269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TextBox 1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46" y="47625"/>
                <a:ext cx="69373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5400000" flipV="1">
              <a:off x="4558027" y="143264"/>
              <a:ext cx="1253866" cy="1261118"/>
            </a:xfrm>
            <a:custGeom>
              <a:avLst/>
              <a:gdLst/>
              <a:ahLst/>
              <a:cxnLst/>
              <a:rect l="l" t="t" r="r" b="b"/>
              <a:pathLst>
                <a:path w="1253866" h="1261118">
                  <a:moveTo>
                    <a:pt x="0" y="1261118"/>
                  </a:moveTo>
                  <a:lnTo>
                    <a:pt x="1253866" y="1261118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1261118"/>
                  </a:lnTo>
                  <a:close/>
                </a:path>
              </a:pathLst>
            </a:custGeom>
            <a:blipFill>
              <a:blip r:embed="rId11"/>
              <a:stretch>
                <a:fillRect l="-590179" t="-179093" r="-1724" b="-1792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507" y="1451087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19.5.2026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10-11.00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92191" y="7714519"/>
            <a:ext cx="6565943" cy="1450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#voimaaruuasta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021cc7d9e75f949c31c530f54d50e93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16b43aae1099403ad06740b96437ee5d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C8DC2-180F-446A-960B-BCDD416D144B}">
  <ds:schemaRefs>
    <ds:schemaRef ds:uri="http://schemas.microsoft.com/office/2006/metadata/properties"/>
    <ds:schemaRef ds:uri="http://schemas.microsoft.com/office/infopath/2007/PartnerControls"/>
    <ds:schemaRef ds:uri="48062518-1762-4b7f-bd18-ede9711a6936"/>
    <ds:schemaRef ds:uri="83bf965b-4152-45f7-ac61-0d91aaecc583"/>
  </ds:schemaRefs>
</ds:datastoreItem>
</file>

<file path=customXml/itemProps3.xml><?xml version="1.0" encoding="utf-8"?>
<ds:datastoreItem xmlns:ds="http://schemas.openxmlformats.org/officeDocument/2006/customXml" ds:itemID="{C3E20FCF-D71B-4535-8F39-A5971B633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2518-1762-4b7f-bd18-ede9711a6936"/>
    <ds:schemaRef ds:uri="83bf965b-4152-45f7-ac61-0d91aaecc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126</Words>
  <Application>Microsoft Office PowerPoint</Application>
  <PresentationFormat>Mukautettu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Open Sans Bold</vt:lpstr>
      <vt:lpstr>Arial</vt:lpstr>
      <vt:lpstr>Open Sans</vt:lpstr>
      <vt:lpstr>Calibri</vt:lpstr>
      <vt:lpstr>Canva Sans Bold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Sini Närvä</cp:lastModifiedBy>
  <cp:revision>5</cp:revision>
  <dcterms:created xsi:type="dcterms:W3CDTF">2006-08-16T00:00:00Z</dcterms:created>
  <dcterms:modified xsi:type="dcterms:W3CDTF">2026-04-27T12:22:29Z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