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556500" cy="10693400"/>
  <p:notesSz cx="6858000" cy="9144000"/>
  <p:embeddedFontLst>
    <p:embeddedFont>
      <p:font typeface="Canva Sans Bold" panose="020B0604020202020204" charset="0"/>
      <p:regular r:id="rId6"/>
    </p:embeddedFont>
    <p:embeddedFont>
      <p:font typeface="Open Sans" panose="020B0606030504020204" pitchFamily="34" charset="0"/>
      <p:regular r:id="rId7"/>
    </p:embeddedFont>
    <p:embeddedFont>
      <p:font typeface="Open Sans Bold" panose="020B0806030504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87A"/>
    <a:srgbClr val="DAA377"/>
    <a:srgbClr val="E2B388"/>
    <a:srgbClr val="B57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5" d="100"/>
          <a:sy n="45" d="100"/>
        </p:scale>
        <p:origin x="2120" y="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a Markkanen" userId="f36ec7a8-8210-4a2b-92e7-8998a7f042fa" providerId="ADAL" clId="{2979D16A-E97F-4F60-9B7E-23D8BA88B70A}"/>
    <pc:docChg chg="modSld">
      <pc:chgData name="Marianna Markkanen" userId="f36ec7a8-8210-4a2b-92e7-8998a7f042fa" providerId="ADAL" clId="{2979D16A-E97F-4F60-9B7E-23D8BA88B70A}" dt="2025-11-19T07:41:05.919" v="2" actId="34135"/>
      <pc:docMkLst>
        <pc:docMk/>
      </pc:docMkLst>
      <pc:sldChg chg="modSp mod">
        <pc:chgData name="Marianna Markkanen" userId="f36ec7a8-8210-4a2b-92e7-8998a7f042fa" providerId="ADAL" clId="{2979D16A-E97F-4F60-9B7E-23D8BA88B70A}" dt="2025-11-19T07:41:05.919" v="2" actId="34135"/>
        <pc:sldMkLst>
          <pc:docMk/>
          <pc:sldMk cId="0" sldId="256"/>
        </pc:sldMkLst>
        <pc:spChg chg="mod">
          <ac:chgData name="Marianna Markkanen" userId="f36ec7a8-8210-4a2b-92e7-8998a7f042fa" providerId="ADAL" clId="{2979D16A-E97F-4F60-9B7E-23D8BA88B70A}" dt="2025-11-19T07:41:05.919" v="2" actId="34135"/>
          <ac:spMkLst>
            <pc:docMk/>
            <pc:sldMk cId="0" sldId="256"/>
            <ac:spMk id="23" creationId="{8C7C3989-7A16-37BE-8B3A-7CC422368733}"/>
          </ac:spMkLst>
        </pc:spChg>
        <pc:spChg chg="mod">
          <ac:chgData name="Marianna Markkanen" userId="f36ec7a8-8210-4a2b-92e7-8998a7f042fa" providerId="ADAL" clId="{2979D16A-E97F-4F60-9B7E-23D8BA88B70A}" dt="2025-11-19T07:41:01.365" v="0" actId="34135"/>
          <ac:spMkLst>
            <pc:docMk/>
            <pc:sldMk cId="0" sldId="256"/>
            <ac:spMk id="25" creationId="{F1E3E66F-A7E2-CFF8-4180-B51C30845DB0}"/>
          </ac:spMkLst>
        </pc:spChg>
        <pc:spChg chg="mod">
          <ac:chgData name="Marianna Markkanen" userId="f36ec7a8-8210-4a2b-92e7-8998a7f042fa" providerId="ADAL" clId="{2979D16A-E97F-4F60-9B7E-23D8BA88B70A}" dt="2025-11-19T07:41:03.380" v="1" actId="34135"/>
          <ac:spMkLst>
            <pc:docMk/>
            <pc:sldMk cId="0" sldId="256"/>
            <ac:spMk id="26" creationId="{20858FD8-FA77-4D65-25AA-F4248694526B}"/>
          </ac:spMkLst>
        </pc:spChg>
        <pc:grpChg chg="mod">
          <ac:chgData name="Marianna Markkanen" userId="f36ec7a8-8210-4a2b-92e7-8998a7f042fa" providerId="ADAL" clId="{2979D16A-E97F-4F60-9B7E-23D8BA88B70A}" dt="2025-11-19T07:41:05.919" v="2" actId="34135"/>
          <ac:grpSpMkLst>
            <pc:docMk/>
            <pc:sldMk cId="0" sldId="256"/>
            <ac:grpSpMk id="22" creationId="{6A9CA4CD-9AE3-97DF-E2B2-99F522397DF1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87645"/>
            <a:ext cx="7556500" cy="1305755"/>
          </a:xfrm>
          <a:custGeom>
            <a:avLst/>
            <a:gdLst/>
            <a:ahLst/>
            <a:cxnLst/>
            <a:rect l="l" t="t" r="r" b="b"/>
            <a:pathLst>
              <a:path w="9270293" h="1819295">
                <a:moveTo>
                  <a:pt x="0" y="0"/>
                </a:moveTo>
                <a:lnTo>
                  <a:pt x="9270293" y="0"/>
                </a:lnTo>
                <a:lnTo>
                  <a:pt x="9270293" y="1819295"/>
                </a:lnTo>
                <a:lnTo>
                  <a:pt x="0" y="1819295"/>
                </a:lnTo>
                <a:lnTo>
                  <a:pt x="0" y="0"/>
                </a:lnTo>
                <a:close/>
              </a:path>
            </a:pathLst>
          </a:custGeom>
          <a:solidFill>
            <a:srgbClr val="DDA87A"/>
          </a:solid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25849" y="9453801"/>
            <a:ext cx="1989757" cy="1194528"/>
          </a:xfrm>
          <a:custGeom>
            <a:avLst/>
            <a:gdLst/>
            <a:ahLst/>
            <a:cxnLst/>
            <a:rect l="l" t="t" r="r" b="b"/>
            <a:pathLst>
              <a:path w="1989757" h="1194528">
                <a:moveTo>
                  <a:pt x="0" y="0"/>
                </a:moveTo>
                <a:lnTo>
                  <a:pt x="1989757" y="0"/>
                </a:lnTo>
                <a:lnTo>
                  <a:pt x="1989757" y="1194528"/>
                </a:lnTo>
                <a:lnTo>
                  <a:pt x="0" y="1194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336507" y="9652921"/>
            <a:ext cx="176805" cy="777373"/>
            <a:chOff x="0" y="0"/>
            <a:chExt cx="235740" cy="1036498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37883"/>
              <a:ext cx="231460" cy="231460"/>
            </a:xfrm>
            <a:custGeom>
              <a:avLst/>
              <a:gdLst/>
              <a:ahLst/>
              <a:cxnLst/>
              <a:rect l="l" t="t" r="r" b="b"/>
              <a:pathLst>
                <a:path w="231460" h="231460">
                  <a:moveTo>
                    <a:pt x="0" y="0"/>
                  </a:moveTo>
                  <a:lnTo>
                    <a:pt x="231460" y="0"/>
                  </a:lnTo>
                  <a:lnTo>
                    <a:pt x="231460" y="231460"/>
                  </a:lnTo>
                  <a:lnTo>
                    <a:pt x="0" y="231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0" y="809318"/>
              <a:ext cx="227180" cy="227180"/>
            </a:xfrm>
            <a:custGeom>
              <a:avLst/>
              <a:gdLst/>
              <a:ahLst/>
              <a:cxnLst/>
              <a:rect l="l" t="t" r="r" b="b"/>
              <a:pathLst>
                <a:path w="227180" h="227180">
                  <a:moveTo>
                    <a:pt x="0" y="0"/>
                  </a:moveTo>
                  <a:lnTo>
                    <a:pt x="227180" y="0"/>
                  </a:lnTo>
                  <a:lnTo>
                    <a:pt x="227180" y="227180"/>
                  </a:lnTo>
                  <a:lnTo>
                    <a:pt x="0" y="227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0" y="523601"/>
              <a:ext cx="231460" cy="231460"/>
            </a:xfrm>
            <a:custGeom>
              <a:avLst/>
              <a:gdLst/>
              <a:ahLst/>
              <a:cxnLst/>
              <a:rect l="l" t="t" r="r" b="b"/>
              <a:pathLst>
                <a:path w="231460" h="231460">
                  <a:moveTo>
                    <a:pt x="0" y="0"/>
                  </a:moveTo>
                  <a:lnTo>
                    <a:pt x="231460" y="0"/>
                  </a:lnTo>
                  <a:lnTo>
                    <a:pt x="231460" y="231460"/>
                  </a:lnTo>
                  <a:lnTo>
                    <a:pt x="0" y="231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34" y="0"/>
              <a:ext cx="210072" cy="206921"/>
            </a:xfrm>
            <a:custGeom>
              <a:avLst/>
              <a:gdLst/>
              <a:ahLst/>
              <a:cxnLst/>
              <a:rect l="l" t="t" r="r" b="b"/>
              <a:pathLst>
                <a:path w="210072" h="206921">
                  <a:moveTo>
                    <a:pt x="0" y="0"/>
                  </a:moveTo>
                  <a:lnTo>
                    <a:pt x="210072" y="0"/>
                  </a:lnTo>
                  <a:lnTo>
                    <a:pt x="210072" y="206921"/>
                  </a:lnTo>
                  <a:lnTo>
                    <a:pt x="0" y="206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53018" y="4341923"/>
            <a:ext cx="6565943" cy="3502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Tule </a:t>
            </a: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mukaan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seuraamaan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 Gery </a:t>
            </a: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ry:n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joulukuun</a:t>
            </a:r>
            <a:endParaRPr lang="en-US" sz="2000" b="1" dirty="0">
              <a:solidFill>
                <a:srgbClr val="000000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  <a:sym typeface="Open Sans Bold"/>
            </a:endParaRPr>
          </a:p>
          <a:p>
            <a:pPr>
              <a:lnSpc>
                <a:spcPts val="2940"/>
              </a:lnSpc>
            </a:pP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Voimaa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ruuasta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 –</a:t>
            </a: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webinaaria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:</a:t>
            </a:r>
            <a:b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</a:b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“</a:t>
            </a: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Aivoterveyttä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ruuasta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”</a:t>
            </a:r>
            <a:b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</a:b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Paikka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yms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tiedot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(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lisää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kisakatsomon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sijainti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ilmoittautuminen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jos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tarpeen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jne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.)</a:t>
            </a:r>
          </a:p>
          <a:p>
            <a:pPr>
              <a:lnSpc>
                <a:spcPts val="2940"/>
              </a:lnSpc>
            </a:pPr>
            <a:endParaRPr lang="en-US" sz="1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1960"/>
              </a:lnSpc>
            </a:pPr>
            <a:r>
              <a:rPr lang="fi-FI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Webinaarissa kuulet, miten voit tukea aivojen terveyttä päivittäisillä ruokavalinnoilla. Lisäksi pääset osallistumaan virkistävään ohjattuun etäjumppatuokioon ja saat aivoterveellisiä ruokaohjeita! </a:t>
            </a:r>
            <a:br>
              <a:rPr lang="fi-FI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US" sz="16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43928" y="1554435"/>
            <a:ext cx="3371974" cy="226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Voimaa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ruuasta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</a:t>
            </a: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webinaari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b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</a:b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9.12.2025</a:t>
            </a:r>
          </a:p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klo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10-11</a:t>
            </a:r>
          </a:p>
        </p:txBody>
      </p:sp>
      <p:sp>
        <p:nvSpPr>
          <p:cNvPr id="20" name="TextBox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101" y="9624346"/>
            <a:ext cx="2543629" cy="824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www.gery.fi, www.voimaaruuasta.fi</a:t>
            </a:r>
          </a:p>
          <a:p>
            <a:pPr algn="l">
              <a:lnSpc>
                <a:spcPts val="1650"/>
              </a:lnSpc>
            </a:pP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Ikääntyneen</a:t>
            </a: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ravitsemus</a:t>
            </a: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Gery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</a:t>
            </a:r>
            <a:endParaRPr lang="en-US"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@voimaaruuasta</a:t>
            </a:r>
          </a:p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Voimaaruuasta</a:t>
            </a:r>
            <a:endParaRPr lang="en-US"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53018" y="8097695"/>
            <a:ext cx="6886986" cy="860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Webinaarin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järjestää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Gery ry. </a:t>
            </a:r>
            <a:b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Lisätietoja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löydät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osoitteesta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www.gery.fi ja www.voimaaruuasta.fi. </a:t>
            </a:r>
          </a:p>
          <a:p>
            <a:pPr algn="l">
              <a:lnSpc>
                <a:spcPts val="225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Löydät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meidät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myös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sosiaalisesta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mediasta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@voimaaruuasta. </a:t>
            </a:r>
          </a:p>
        </p:txBody>
      </p:sp>
      <p:grpSp>
        <p:nvGrpSpPr>
          <p:cNvPr id="22" name="Group 9">
            <a:extLst>
              <a:ext uri="{FF2B5EF4-FFF2-40B4-BE49-F238E27FC236}">
                <a16:creationId xmlns:a16="http://schemas.microsoft.com/office/drawing/2014/main" id="{6A9CA4CD-9AE3-97DF-E2B2-99F522397DF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625296" y="622911"/>
            <a:ext cx="3576166" cy="3576166"/>
            <a:chOff x="0" y="0"/>
            <a:chExt cx="812800" cy="812800"/>
          </a:xfrm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8C7C3989-7A16-37BE-8B3A-7CC4223687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23191" t="-2566" r="-46500" b="-2005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5" name="Freeform 14">
            <a:extLst>
              <a:ext uri="{FF2B5EF4-FFF2-40B4-BE49-F238E27FC236}">
                <a16:creationId xmlns:a16="http://schemas.microsoft.com/office/drawing/2014/main" id="{F1E3E66F-A7E2-CFF8-4180-B51C30845D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-826097">
            <a:off x="259466" y="251418"/>
            <a:ext cx="965129" cy="1009165"/>
          </a:xfrm>
          <a:custGeom>
            <a:avLst/>
            <a:gdLst/>
            <a:ahLst/>
            <a:cxnLst/>
            <a:rect l="l" t="t" r="r" b="b"/>
            <a:pathLst>
              <a:path w="965129" h="1009165">
                <a:moveTo>
                  <a:pt x="0" y="0"/>
                </a:moveTo>
                <a:lnTo>
                  <a:pt x="965128" y="0"/>
                </a:lnTo>
                <a:lnTo>
                  <a:pt x="965128" y="1009164"/>
                </a:lnTo>
                <a:lnTo>
                  <a:pt x="0" y="10091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20858FD8-FA77-4D65-25AA-F42486945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623140" flipH="1">
            <a:off x="873270" y="678779"/>
            <a:ext cx="1116461" cy="720780"/>
          </a:xfrm>
          <a:custGeom>
            <a:avLst/>
            <a:gdLst/>
            <a:ahLst/>
            <a:cxnLst/>
            <a:rect l="l" t="t" r="r" b="b"/>
            <a:pathLst>
              <a:path w="1116461" h="720780">
                <a:moveTo>
                  <a:pt x="1116461" y="0"/>
                </a:moveTo>
                <a:lnTo>
                  <a:pt x="0" y="0"/>
                </a:lnTo>
                <a:lnTo>
                  <a:pt x="0" y="720781"/>
                </a:lnTo>
                <a:lnTo>
                  <a:pt x="1116461" y="720781"/>
                </a:lnTo>
                <a:lnTo>
                  <a:pt x="111646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F80967E613864FA80967BAD6C2F03A" ma:contentTypeVersion="16" ma:contentTypeDescription="Luo uusi asiakirja." ma:contentTypeScope="" ma:versionID="cd45f316e8954bb7f2afba8c5c03bdf9">
  <xsd:schema xmlns:xsd="http://www.w3.org/2001/XMLSchema" xmlns:xs="http://www.w3.org/2001/XMLSchema" xmlns:p="http://schemas.microsoft.com/office/2006/metadata/properties" xmlns:ns2="48062518-1762-4b7f-bd18-ede9711a6936" xmlns:ns3="83bf965b-4152-45f7-ac61-0d91aaecc583" targetNamespace="http://schemas.microsoft.com/office/2006/metadata/properties" ma:root="true" ma:fieldsID="4ad4c06c61956b67ac9ce6647a65f34c" ns2:_="" ns3:_="">
    <xsd:import namespace="48062518-1762-4b7f-bd18-ede9711a6936"/>
    <xsd:import namespace="83bf965b-4152-45f7-ac61-0d91aaecc58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62518-1762-4b7f-bd18-ede9711a693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Kuvien tunnisteet" ma:readOnly="false" ma:fieldId="{5cf76f15-5ced-4ddc-b409-7134ff3c332f}" ma:taxonomyMulti="true" ma:sspId="0dc34c4f-2a0d-4421-8bb6-15ac8d9557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f965b-4152-45f7-ac61-0d91aaecc5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6108200-cb3e-4baf-bd7f-8db9eaf129ad}" ma:internalName="TaxCatchAll" ma:showField="CatchAllData" ma:web="83bf965b-4152-45f7-ac61-0d91aaecc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062518-1762-4b7f-bd18-ede9711a6936">
      <Terms xmlns="http://schemas.microsoft.com/office/infopath/2007/PartnerControls"/>
    </lcf76f155ced4ddcb4097134ff3c332f>
    <TaxCatchAll xmlns="83bf965b-4152-45f7-ac61-0d91aaecc58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8E48DF-989A-4C13-A435-86F53609E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062518-1762-4b7f-bd18-ede9711a6936"/>
    <ds:schemaRef ds:uri="83bf965b-4152-45f7-ac61-0d91aaecc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2C8DC2-180F-446A-960B-BCDD416D144B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83bf965b-4152-45f7-ac61-0d91aaecc583"/>
    <ds:schemaRef ds:uri="http://schemas.openxmlformats.org/package/2006/metadata/core-properties"/>
    <ds:schemaRef ds:uri="48062518-1762-4b7f-bd18-ede9711a6936"/>
  </ds:schemaRefs>
</ds:datastoreItem>
</file>

<file path=customXml/itemProps3.xml><?xml version="1.0" encoding="utf-8"?>
<ds:datastoreItem xmlns:ds="http://schemas.openxmlformats.org/officeDocument/2006/customXml" ds:itemID="{61BCD71C-047D-45A0-ACC5-DD86B767AD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114</Words>
  <Application>Microsoft Office PowerPoint</Application>
  <PresentationFormat>Mukautettu</PresentationFormat>
  <Paragraphs>13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Canva Sans Bold</vt:lpstr>
      <vt:lpstr>Arial</vt:lpstr>
      <vt:lpstr>Open Sans</vt:lpstr>
      <vt:lpstr>Open Sans Bold</vt:lpstr>
      <vt:lpstr>Calibri</vt:lpstr>
      <vt:lpstr>Office Theme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Voimaa ruuasta -webinaarit syksy 2024</dc:title>
  <dc:creator>OMISTAJA</dc:creator>
  <cp:lastModifiedBy>Marianna Markkanen</cp:lastModifiedBy>
  <cp:revision>6</cp:revision>
  <dcterms:created xsi:type="dcterms:W3CDTF">2006-08-16T00:00:00Z</dcterms:created>
  <dcterms:modified xsi:type="dcterms:W3CDTF">2025-11-19T07:41:11Z</dcterms:modified>
  <dc:identifier>DAGCwoHCXjA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0x010100FAF80967E613864FA80967BAD6C2F03A</vt:lpwstr>
  </property>
  <property fmtid="{D5CDD505-2E9C-101B-9397-08002B2CF9AE}" pid="3" name="MediaServiceImageTags">
    <vt:lpwstr/>
  </property>
</Properties>
</file>