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236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3018" y="4341923"/>
            <a:ext cx="6565943" cy="375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Tule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mukaan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seuraamaan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Gery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ry:n</a:t>
            </a:r>
            <a:endParaRPr lang="en-US" sz="20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Bold"/>
            </a:endParaRPr>
          </a:p>
          <a:p>
            <a:pPr>
              <a:lnSpc>
                <a:spcPts val="2940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Voimaa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ruuasta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–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webinaaria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:</a:t>
            </a:r>
            <a:b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</a:b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“</a:t>
            </a:r>
            <a:r>
              <a:rPr lang="fi-FI" sz="20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Hyvinvointia kasviksista ja palkokasveista </a:t>
            </a:r>
            <a:br>
              <a:rPr lang="fi-FI" sz="20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</a:br>
            <a:r>
              <a:rPr lang="fi-FI" sz="20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- vinkit arkeen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”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yms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tiedot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ilmoittautuminen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tarpeen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jne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960"/>
              </a:lnSpc>
            </a:pPr>
            <a:r>
              <a:rPr lang="fi-F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Webinaarissa kuulet miten monipuolinen kasvisten ja palkokasvien käyttö tukee hyvinvointia ja miten kasvikset löytävät helpommin tiensä lautaselle. Saat myös konkreettisia vinkkejä miten lähestyä puolen kilon päivätavoitetta. </a:t>
            </a:r>
            <a:b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13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5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2.9.2025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3018" y="8097695"/>
            <a:ext cx="6886986" cy="86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järjestää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osana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ruuasta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toimintaa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d45f316e8954bb7f2afba8c5c03bdf9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4ad4c06c61956b67ac9ce6647a65f34c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Props1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E48DF-989A-4C13-A435-86F53609E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129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Open Sans</vt:lpstr>
      <vt:lpstr>Open Sans Bold</vt:lpstr>
      <vt:lpstr>Arial</vt:lpstr>
      <vt:lpstr>Calibri</vt:lpstr>
      <vt:lpstr>Canva Sans Bold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Marianna Markkanen</cp:lastModifiedBy>
  <cp:revision>4</cp:revision>
  <dcterms:created xsi:type="dcterms:W3CDTF">2006-08-16T00:00:00Z</dcterms:created>
  <dcterms:modified xsi:type="dcterms:W3CDTF">2025-06-25T09:33:57Z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